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5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FE570DA-CF28-649E-EF95-B335244A4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09C1EC5-31F6-183C-1D37-C2D9167B7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062" y="858453"/>
            <a:ext cx="4397699" cy="506150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E88BE86-F082-79E3-B054-0D6A35E88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5399"/>
            <a:ext cx="10515600" cy="3611563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400" cap="smal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Choisis ton poème !</a:t>
            </a:r>
            <a:endParaRPr lang="fr-F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EA069A0-CA3D-4FFE-8AA9-29502CD44C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89"/>
          <a:stretch/>
        </p:blipFill>
        <p:spPr>
          <a:xfrm>
            <a:off x="6331718" y="539114"/>
            <a:ext cx="3049349" cy="49723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1470B3C-DF6C-52D5-578B-2C6FE2309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/>
              <a:t>Mon poème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2274838"/>
            <a:ext cx="657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m’entraine :</a:t>
            </a:r>
          </a:p>
          <a:p>
            <a:r>
              <a:rPr lang="fr-FR" sz="3600" dirty="0"/>
              <a:t>- à mémoriser</a:t>
            </a:r>
          </a:p>
          <a:p>
            <a:r>
              <a:rPr lang="fr-FR" sz="3600" dirty="0"/>
              <a:t>- à réciter </a:t>
            </a:r>
          </a:p>
          <a:p>
            <a:endParaRPr lang="fr-FR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CDE19E-B62E-426A-A35A-EB60F5A02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7488" y="1263193"/>
            <a:ext cx="3742266" cy="496667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5AD196-1CD4-9F39-59BA-7469E569F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66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Poèmes</vt:lpstr>
      <vt:lpstr>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2022-08-06T14:35:05Z</dcterms:modified>
</cp:coreProperties>
</file>